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4" r:id="rId5"/>
    <p:sldId id="259" r:id="rId6"/>
    <p:sldId id="260" r:id="rId7"/>
    <p:sldId id="261" r:id="rId8"/>
    <p:sldId id="263" r:id="rId9"/>
    <p:sldId id="262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A5B7F3-27A3-4B16-9739-880A15CA1958}" v="1" dt="2026-07-03T15:00:52.4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8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derton, Rachael" userId="79b0bb12-b8f9-456d-82c3-93b04d4648fb" providerId="ADAL" clId="{F8213DF3-17E8-4E18-A2E9-4C1C5805572C}"/>
    <pc:docChg chg="custSel addSld modSld">
      <pc:chgData name="Ganderton, Rachael" userId="79b0bb12-b8f9-456d-82c3-93b04d4648fb" providerId="ADAL" clId="{F8213DF3-17E8-4E18-A2E9-4C1C5805572C}" dt="2026-07-03T15:02:19.273" v="248" actId="122"/>
      <pc:docMkLst>
        <pc:docMk/>
      </pc:docMkLst>
      <pc:sldChg chg="addSp delSp modSp mod">
        <pc:chgData name="Ganderton, Rachael" userId="79b0bb12-b8f9-456d-82c3-93b04d4648fb" providerId="ADAL" clId="{F8213DF3-17E8-4E18-A2E9-4C1C5805572C}" dt="2026-07-03T15:01:58.298" v="234" actId="207"/>
        <pc:sldMkLst>
          <pc:docMk/>
          <pc:sldMk cId="4170487174" sldId="265"/>
        </pc:sldMkLst>
        <pc:spChg chg="del">
          <ac:chgData name="Ganderton, Rachael" userId="79b0bb12-b8f9-456d-82c3-93b04d4648fb" providerId="ADAL" clId="{F8213DF3-17E8-4E18-A2E9-4C1C5805572C}" dt="2026-07-03T14:58:10.840" v="2" actId="478"/>
          <ac:spMkLst>
            <pc:docMk/>
            <pc:sldMk cId="4170487174" sldId="265"/>
            <ac:spMk id="2" creationId="{0F57BADE-7EAC-B218-63DE-C89A1E6E94AE}"/>
          </ac:spMkLst>
        </pc:spChg>
        <pc:spChg chg="del">
          <ac:chgData name="Ganderton, Rachael" userId="79b0bb12-b8f9-456d-82c3-93b04d4648fb" providerId="ADAL" clId="{F8213DF3-17E8-4E18-A2E9-4C1C5805572C}" dt="2026-07-03T14:58:14.285" v="4" actId="478"/>
          <ac:spMkLst>
            <pc:docMk/>
            <pc:sldMk cId="4170487174" sldId="265"/>
            <ac:spMk id="3" creationId="{04240FAC-32B5-305F-EC0E-27C07056A8B4}"/>
          </ac:spMkLst>
        </pc:spChg>
        <pc:spChg chg="add del mod">
          <ac:chgData name="Ganderton, Rachael" userId="79b0bb12-b8f9-456d-82c3-93b04d4648fb" providerId="ADAL" clId="{F8213DF3-17E8-4E18-A2E9-4C1C5805572C}" dt="2026-07-03T14:58:12.555" v="3" actId="478"/>
          <ac:spMkLst>
            <pc:docMk/>
            <pc:sldMk cId="4170487174" sldId="265"/>
            <ac:spMk id="7" creationId="{BB577F97-6E79-D57D-79E1-5370DE5AC6B9}"/>
          </ac:spMkLst>
        </pc:spChg>
        <pc:spChg chg="add mod">
          <ac:chgData name="Ganderton, Rachael" userId="79b0bb12-b8f9-456d-82c3-93b04d4648fb" providerId="ADAL" clId="{F8213DF3-17E8-4E18-A2E9-4C1C5805572C}" dt="2026-07-03T15:01:01.681" v="229" actId="1076"/>
          <ac:spMkLst>
            <pc:docMk/>
            <pc:sldMk cId="4170487174" sldId="265"/>
            <ac:spMk id="9" creationId="{D28B8480-5E0E-5367-3246-D3FE1AA9EE94}"/>
          </ac:spMkLst>
        </pc:spChg>
        <pc:graphicFrameChg chg="add mod modGraphic">
          <ac:chgData name="Ganderton, Rachael" userId="79b0bb12-b8f9-456d-82c3-93b04d4648fb" providerId="ADAL" clId="{F8213DF3-17E8-4E18-A2E9-4C1C5805572C}" dt="2026-07-03T15:01:58.298" v="234" actId="207"/>
          <ac:graphicFrameMkLst>
            <pc:docMk/>
            <pc:sldMk cId="4170487174" sldId="265"/>
            <ac:graphicFrameMk id="8" creationId="{5D782E09-8F82-EB46-9DFE-89CEC96A442C}"/>
          </ac:graphicFrameMkLst>
        </pc:graphicFrameChg>
        <pc:picChg chg="add mod">
          <ac:chgData name="Ganderton, Rachael" userId="79b0bb12-b8f9-456d-82c3-93b04d4648fb" providerId="ADAL" clId="{F8213DF3-17E8-4E18-A2E9-4C1C5805572C}" dt="2026-07-03T15:00:42.053" v="212" actId="1076"/>
          <ac:picMkLst>
            <pc:docMk/>
            <pc:sldMk cId="4170487174" sldId="265"/>
            <ac:picMk id="5" creationId="{AAD98CB0-3151-A41A-F62F-D6F8FF433D5B}"/>
          </ac:picMkLst>
        </pc:picChg>
      </pc:sldChg>
      <pc:sldChg chg="modSp new mod">
        <pc:chgData name="Ganderton, Rachael" userId="79b0bb12-b8f9-456d-82c3-93b04d4648fb" providerId="ADAL" clId="{F8213DF3-17E8-4E18-A2E9-4C1C5805572C}" dt="2026-07-03T15:02:19.273" v="248" actId="122"/>
        <pc:sldMkLst>
          <pc:docMk/>
          <pc:sldMk cId="3186362245" sldId="266"/>
        </pc:sldMkLst>
        <pc:spChg chg="mod">
          <ac:chgData name="Ganderton, Rachael" userId="79b0bb12-b8f9-456d-82c3-93b04d4648fb" providerId="ADAL" clId="{F8213DF3-17E8-4E18-A2E9-4C1C5805572C}" dt="2026-07-03T15:02:19.273" v="248" actId="122"/>
          <ac:spMkLst>
            <pc:docMk/>
            <pc:sldMk cId="3186362245" sldId="266"/>
            <ac:spMk id="2" creationId="{E960EE6C-C321-3531-7731-0E96280E90C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9F55-7CCD-2CB2-9F42-968E5E0CA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93D79E-FFB5-E212-2A6D-F4357F99AC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6A89-8321-3A4F-1397-185C9EC4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7E9B3-9C9E-E3E8-6B42-6FB047C5B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AF044-A69A-4737-A15F-4873B556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002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44EA9-4525-A36B-F48F-AA3A9C977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055A6-AB4E-D380-435D-12FEDC722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62604-2549-F120-2572-E0ABB039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A8062-AF39-398C-80EE-857E8A8A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4AD23-267F-6D60-FA45-375A8C742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98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CB5F8-6FE5-D73F-CC2C-575EA5F39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F8409-3B5C-A27B-EE2A-1ABF155B5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88906-555A-4CE5-5386-B05A8C5A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4882E-AE8D-2BF9-0960-1D0580E0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CB5BF-B05B-3831-31C1-8704459A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97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A5EF3-5B06-C460-320F-B85191723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37898-CDDA-2514-46F1-990B7BF73F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2C1EA-3A58-5080-2D92-42B8E9FFB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7AD74-52FC-8332-537D-10EA7B67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D052E-82BA-1E29-0B1A-1D214043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2A84F-083F-FAD5-268C-2CE81A5D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94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F5758-4D31-8307-29F4-D8683F0C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91BB3-28F7-3A44-724E-3597B2840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4959E-3B91-CDEE-7749-A128DE8D4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3049F-BB68-BAC6-DF61-36578582C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5CC79B-9FBC-5D65-2A8E-DB5F603700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801A9-D53D-8963-BC05-4CAA1013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02D12-E974-AD0E-7598-99E96078C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80A0F-3627-7A42-6956-C795BA5DC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1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E391A-0559-7FA3-6E4C-3200EF09A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8CD200-F0C0-9BE3-E2C4-5981E0CF0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7A8893-7650-78BB-8C7A-382342D49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CB8D76-3435-F03F-A167-E808332C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38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48EAF5-AB69-9ADE-A26D-7E1A3009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659A6-85E4-242B-DA6F-0BD3BA08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EA8F9-0687-3316-5509-DD8934461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54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5FE09-A9BD-04B7-9331-4FC31D00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039CF-DC7B-F070-B376-D0DEEDC98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38D90-A642-C699-2BF9-ED7AA07EC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08338-9D36-3158-53D6-E807FCE8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5A811-DF67-F4DB-C451-BD47ACAA9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083C9-9176-5FC2-B529-21BA8CD0B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62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9DB1-802D-30FE-C013-C7E42BA0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D7711E-9637-89F0-4DFC-46EF68291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45730-C757-DCCB-79AB-444CAE142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1B26B-CA30-34CC-76A1-3B1DDBDDF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6235F-B47E-9CBA-49F5-BE67E5E0F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4BA85-5D59-E5BA-B2D1-058E325D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53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B3264-AC47-1987-E608-6ED5ACAF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A635A-0440-0361-D6EA-2403F7C9E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FD2CB-87EA-9CF3-A0DD-38BE3BEA6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56AFE-4907-C0A8-B677-BBF01687D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15A43-D5B9-5EC0-F7C8-B215C51E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62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9A89C-128F-E3A1-B602-B0500DD779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B09D8-3ABF-690E-5D75-496E712AD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3DE98-4631-F590-8986-A47BED489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582FD-FB03-D3E1-CC54-03A9C67C4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77BF7-5099-4867-9B0C-BC286579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91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D83ED-711B-2038-DC94-A822A2816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348EE-6D37-159A-0FE9-517140FD0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F9789-8C2D-D153-6790-282F37D25D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9D1E5-7E1A-4A05-B884-48CA3140B69E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91382-AE80-3922-9371-9E69ABF21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D7CA4-C259-0EE6-7B9D-B55C3FF58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1F5A84-5AA8-44D2-BCA2-A274FDA8C5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42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nningtonwood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nningtonwood.com/portfolio/send-mini-school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DDCF9C-E853-7895-EA7F-E150DF257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613" y="165381"/>
            <a:ext cx="4171994" cy="373654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E0CD48-C677-6485-6E53-44B09915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302" y="3994874"/>
            <a:ext cx="4171994" cy="1035781"/>
          </a:xfrm>
        </p:spPr>
        <p:txBody>
          <a:bodyPr>
            <a:normAutofit/>
          </a:bodyPr>
          <a:lstStyle/>
          <a:p>
            <a:r>
              <a:rPr lang="en-GB" dirty="0"/>
              <a:t>Year 2 parents</a:t>
            </a:r>
          </a:p>
          <a:p>
            <a:r>
              <a:rPr lang="en-GB" dirty="0"/>
              <a:t>July 2026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F33D75-4A53-62EC-0992-12EEB9F27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968" y="557360"/>
            <a:ext cx="4140037" cy="56327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B4C6DF-5584-A0E8-04BA-7A3EB872F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995" y="1408776"/>
            <a:ext cx="1800312" cy="144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1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ABD46-3BC1-33AE-EA3F-5709FECE5B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626BD-3D0F-EAF5-56B2-2EA150012A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EADA8D-E065-39EB-4084-B1615694D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84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of Jonathon Rawson">
            <a:extLst>
              <a:ext uri="{FF2B5EF4-FFF2-40B4-BE49-F238E27FC236}">
                <a16:creationId xmlns:a16="http://schemas.microsoft.com/office/drawing/2014/main" id="{98F45685-6CFC-8574-1B2F-499F499341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95675" y="292497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D08C0B-D8C8-60D2-84E9-6C8B20CF9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3" y="15790"/>
            <a:ext cx="11879333" cy="54681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D968CB-6E41-1A85-1DD0-5E2A3C39E712}"/>
              </a:ext>
            </a:extLst>
          </p:cNvPr>
          <p:cNvSpPr txBox="1"/>
          <p:nvPr/>
        </p:nvSpPr>
        <p:spPr>
          <a:xfrm>
            <a:off x="2961361" y="613895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3"/>
              </a:rPr>
              <a:t>Donnington Wood Church of England Junior School – Together Everyone Achieves More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7C2A43-74B0-ED30-4298-569B0A725C38}"/>
              </a:ext>
            </a:extLst>
          </p:cNvPr>
          <p:cNvSpPr/>
          <p:nvPr/>
        </p:nvSpPr>
        <p:spPr>
          <a:xfrm>
            <a:off x="2729867" y="5403883"/>
            <a:ext cx="65589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Link to video for School Award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FBD05B-5EAE-AE46-97BE-97DA77B1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6" y="5534789"/>
            <a:ext cx="1220515" cy="125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9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5008E-42BE-ED70-1761-DFB251A67B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44118-ED72-153E-DD56-92F091BA3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75320B-98CB-3CC8-1794-00241156C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13" y="0"/>
            <a:ext cx="9705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8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E125EA-2E20-8C14-674F-4BBB02C2A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265" y="118610"/>
            <a:ext cx="9440592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99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02CA-5E41-E87B-4EEE-2CF5670A3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BC30D4-744A-278A-8272-CA92A70E68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62169-A244-B8EF-92BB-7F0199824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70" y="553171"/>
            <a:ext cx="11093430" cy="55714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4EA636-10B6-5032-1EF3-655BB06565F1}"/>
              </a:ext>
            </a:extLst>
          </p:cNvPr>
          <p:cNvSpPr/>
          <p:nvPr/>
        </p:nvSpPr>
        <p:spPr>
          <a:xfrm>
            <a:off x="2634559" y="1122363"/>
            <a:ext cx="1118292" cy="2587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3D35E3-CA2A-00AD-51EE-823F8D0AD0DF}"/>
              </a:ext>
            </a:extLst>
          </p:cNvPr>
          <p:cNvSpPr/>
          <p:nvPr/>
        </p:nvSpPr>
        <p:spPr>
          <a:xfrm>
            <a:off x="2634559" y="1691555"/>
            <a:ext cx="1312752" cy="2587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6E5AE0-FB5E-97A9-3824-6FFA5794E544}"/>
              </a:ext>
            </a:extLst>
          </p:cNvPr>
          <p:cNvSpPr/>
          <p:nvPr/>
        </p:nvSpPr>
        <p:spPr>
          <a:xfrm>
            <a:off x="405708" y="2186782"/>
            <a:ext cx="1794284" cy="37794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2A7897-D77D-D8E4-8A9F-DA5A20B62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09" y="88633"/>
            <a:ext cx="1295581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0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C2D179-B622-77B1-B7E0-10A58D97B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760" y="1656181"/>
            <a:ext cx="2260176" cy="3021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74D70F-34FC-CBF4-A281-BD177A423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196" y="1859795"/>
            <a:ext cx="5739740" cy="261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67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E9353AC-4D08-90B8-5D89-8783D724D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29" y="80963"/>
            <a:ext cx="4439671" cy="665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3FB405-D68D-7192-F4DF-5E8565C57949}"/>
              </a:ext>
            </a:extLst>
          </p:cNvPr>
          <p:cNvSpPr txBox="1"/>
          <p:nvPr/>
        </p:nvSpPr>
        <p:spPr>
          <a:xfrm>
            <a:off x="5338527" y="325596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SEND OFFER (Special Educational Needs and Disability) – Donnington Wood Church of England Junior School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7247BE-08E8-622E-9EA6-AB63346A7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780" y="476415"/>
            <a:ext cx="2791215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8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0AED851-54B9-4765-92D2-F0BE443BE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74A80E-7108-1970-1812-653696FF6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9084" y="2464652"/>
            <a:ext cx="4036334" cy="2387600"/>
          </a:xfrm>
        </p:spPr>
        <p:txBody>
          <a:bodyPr anchor="t">
            <a:normAutofit/>
          </a:bodyPr>
          <a:lstStyle/>
          <a:p>
            <a:r>
              <a:rPr lang="en-GB" sz="5400" dirty="0"/>
              <a:t>We need your help!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DE2EDD-3216-C41E-CC7F-EE9398D1D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680"/>
          <a:stretch>
            <a:fillRect/>
          </a:stretch>
        </p:blipFill>
        <p:spPr>
          <a:xfrm>
            <a:off x="1566308" y="298277"/>
            <a:ext cx="4338885" cy="626080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954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98CB0-3151-A41A-F62F-D6F8FF433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229" y="0"/>
            <a:ext cx="4530382" cy="68580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D782E09-8F82-EB46-9DFE-89CEC96A4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75138"/>
              </p:ext>
            </p:extLst>
          </p:nvPr>
        </p:nvGraphicFramePr>
        <p:xfrm>
          <a:off x="1140749" y="1263675"/>
          <a:ext cx="4530382" cy="3652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783">
                  <a:extLst>
                    <a:ext uri="{9D8B030D-6E8A-4147-A177-3AD203B41FA5}">
                      <a16:colId xmlns:a16="http://schemas.microsoft.com/office/drawing/2014/main" val="1046142434"/>
                    </a:ext>
                  </a:extLst>
                </a:gridCol>
                <a:gridCol w="2256599">
                  <a:extLst>
                    <a:ext uri="{9D8B030D-6E8A-4147-A177-3AD203B41FA5}">
                      <a16:colId xmlns:a16="http://schemas.microsoft.com/office/drawing/2014/main" val="3047129008"/>
                    </a:ext>
                  </a:extLst>
                </a:gridCol>
              </a:tblGrid>
              <a:tr h="547529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Day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Detail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560155"/>
                  </a:ext>
                </a:extLst>
              </a:tr>
              <a:tr h="547529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Monday 31</a:t>
                      </a:r>
                      <a:r>
                        <a:rPr lang="en-GB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Aug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Bank Holiday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134057"/>
                  </a:ext>
                </a:extLst>
              </a:tr>
              <a:tr h="547529">
                <a:tc>
                  <a:txBody>
                    <a:bodyPr/>
                    <a:lstStyle/>
                    <a:p>
                      <a:r>
                        <a:rPr lang="en-GB" dirty="0"/>
                        <a:t>Tuesday 1</a:t>
                      </a:r>
                      <a:r>
                        <a:rPr lang="en-GB" baseline="30000" dirty="0"/>
                        <a:t>st</a:t>
                      </a:r>
                      <a:r>
                        <a:rPr lang="en-GB" dirty="0"/>
                        <a:t> Sept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PD day – Invite only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83970"/>
                  </a:ext>
                </a:extLst>
              </a:tr>
              <a:tr h="547529">
                <a:tc>
                  <a:txBody>
                    <a:bodyPr/>
                    <a:lstStyle/>
                    <a:p>
                      <a:r>
                        <a:rPr lang="en-GB" dirty="0"/>
                        <a:t>Wednesday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Sept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First Day Photo!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261594"/>
                  </a:ext>
                </a:extLst>
              </a:tr>
              <a:tr h="547529">
                <a:tc>
                  <a:txBody>
                    <a:bodyPr/>
                    <a:lstStyle/>
                    <a:p>
                      <a:r>
                        <a:rPr lang="en-GB" dirty="0"/>
                        <a:t>Thursday 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Sept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School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129716"/>
                  </a:ext>
                </a:extLst>
              </a:tr>
              <a:tr h="547529">
                <a:tc>
                  <a:txBody>
                    <a:bodyPr/>
                    <a:lstStyle/>
                    <a:p>
                      <a:r>
                        <a:rPr lang="en-GB" dirty="0"/>
                        <a:t>Friday 4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Sept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School</a:t>
                      </a:r>
                    </a:p>
                    <a:p>
                      <a:r>
                        <a:rPr lang="en-GB" dirty="0"/>
                        <a:t>Celebration assembly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955453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D28B8480-5E0E-5367-3246-D3FE1AA9EE94}"/>
              </a:ext>
            </a:extLst>
          </p:cNvPr>
          <p:cNvSpPr/>
          <p:nvPr/>
        </p:nvSpPr>
        <p:spPr>
          <a:xfrm>
            <a:off x="1468290" y="340345"/>
            <a:ext cx="38184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September 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048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EE6C-C321-3531-7731-0E96280E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B8BF9-791E-C04D-9C15-96FCBDC24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362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81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need your help! </vt:lpstr>
      <vt:lpstr>PowerPoint Presentation</vt:lpstr>
      <vt:lpstr>Questions?</vt:lpstr>
    </vt:vector>
  </TitlesOfParts>
  <Company>Telford and Wrekin 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Ganderton, Rachael</dc:creator>
  <cp:lastModifiedBy>Ganderton, Rachael</cp:lastModifiedBy>
  <cp:revision>1</cp:revision>
  <dcterms:created xsi:type="dcterms:W3CDTF">2026-07-03T10:56:26Z</dcterms:created>
  <dcterms:modified xsi:type="dcterms:W3CDTF">2026-07-03T15:02:21Z</dcterms:modified>
</cp:coreProperties>
</file>