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74F4C-6C96-9B5B-D92A-13984342AE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8592C8-3C87-85E5-A9AD-A8FF233B90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2CF3A8-BB87-21C2-6267-EB1797934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3EB1E-9448-4A37-80FA-5F301F5BF3AE}" type="datetimeFigureOut">
              <a:rPr lang="en-GB" smtClean="0"/>
              <a:t>14/09/2023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46B4E2-1B22-25E2-8E53-98817D760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9F2F83-9625-04C4-B377-B65996DE4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E9FE-CE7B-456D-BBDF-990EB2B2FB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222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354F6-3DAC-3F1B-6ECC-4744D06D9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D5FFAB-F2E1-27BB-D506-30F9E1B73B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7A177F-3868-9A93-D030-070E49158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3EB1E-9448-4A37-80FA-5F301F5BF3AE}" type="datetimeFigureOut">
              <a:rPr lang="en-GB" smtClean="0"/>
              <a:t>14/09/2023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E9287-F45E-8700-318A-6115AE867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7A78B3-21C4-F7CE-6EF5-522D69460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E9FE-CE7B-456D-BBDF-990EB2B2FB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5333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0ADD6-EFC0-C356-2A64-43FA02D42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D991EE-C3B4-563A-3BCC-B56AB2246C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618AF-9744-87AC-6232-12910FD50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3EB1E-9448-4A37-80FA-5F301F5BF3AE}" type="datetimeFigureOut">
              <a:rPr lang="en-GB" smtClean="0"/>
              <a:t>14/09/2023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EA1F1-F5D4-5506-9ABB-D58ADDE6A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5AE5E2-E1AF-08B2-44E7-6D3B7B0B0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E9FE-CE7B-456D-BBDF-990EB2B2FB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446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28171-1B5E-0F4D-7845-9C14BC456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D3009-7E5C-9D41-09CA-805EC01284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B00DF3-ABED-9E4A-B16B-E0C7C1E33B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358015-1BCB-6990-504F-C6ECB15E0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3EB1E-9448-4A37-80FA-5F301F5BF3AE}" type="datetimeFigureOut">
              <a:rPr lang="en-GB" smtClean="0"/>
              <a:t>14/09/2023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AE930C-BD95-3787-4F0E-E7023B89E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0EB891-271C-0D61-23F4-5666171D8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E9FE-CE7B-456D-BBDF-990EB2B2FB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7295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66056-B4CC-55F2-126D-9C05F3C5C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0D85D1-B611-55C4-011A-7AD189F420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BB30C3-92CC-ED54-5161-59AD559733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E9BF96-31C5-77EB-3914-E75FDA60F0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ECB511-9984-80B2-1F1C-F80992D374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B56F69-20F6-C257-1D2B-229407C76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3EB1E-9448-4A37-80FA-5F301F5BF3AE}" type="datetimeFigureOut">
              <a:rPr lang="en-GB" smtClean="0"/>
              <a:t>14/09/2023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3C1BF1-AFE8-BE45-BA7E-453618590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28C42C-8C9F-CF0B-DA30-D9FF02481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E9FE-CE7B-456D-BBDF-990EB2B2FB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0859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B974C-88E1-A997-1B40-908BF6C68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2CA63F-56C2-62F4-6003-D020CC068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3EB1E-9448-4A37-80FA-5F301F5BF3AE}" type="datetimeFigureOut">
              <a:rPr lang="en-GB" smtClean="0"/>
              <a:t>14/09/2023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DBA1B4-A43F-C27C-332E-960C1BEB7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432BC0-2FF2-AEE8-3631-BBA6EC4DC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E9FE-CE7B-456D-BBDF-990EB2B2FB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267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1E7011-CBB3-E486-5E52-589B4EBBA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3EB1E-9448-4A37-80FA-5F301F5BF3AE}" type="datetimeFigureOut">
              <a:rPr lang="en-GB" smtClean="0"/>
              <a:t>14/09/2023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102331-B348-7258-70CD-DF0A144F6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5C293A-77C0-A914-5E86-1330F904F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E9FE-CE7B-456D-BBDF-990EB2B2FB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867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89F4E-7727-D7DD-A547-C0F6622BD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4A0E4F-9144-C123-E3CC-F53EE1B34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7EADD7-7BE3-3591-B726-F5747EF70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5EE062-F29A-14D4-F360-41B67ABCC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3EB1E-9448-4A37-80FA-5F301F5BF3AE}" type="datetimeFigureOut">
              <a:rPr lang="en-GB" smtClean="0"/>
              <a:t>14/09/2023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8FA5-F11B-684C-836B-6A430343F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04D0E-A8BC-6F25-E75C-4D47E3899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E9FE-CE7B-456D-BBDF-990EB2B2FB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929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D30B0-72A2-D855-8FDF-9BE7E2B75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B5FBE8-85D5-FA3D-F6B0-0E14FDA5E5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A95E02-2A89-0BB6-F51A-6DD5C57C05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5686E0-5A9E-F7FD-38C1-3659E3206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3EB1E-9448-4A37-80FA-5F301F5BF3AE}" type="datetimeFigureOut">
              <a:rPr lang="en-GB" smtClean="0"/>
              <a:t>14/09/2023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D3F900-D086-01A6-5157-1389E4EEA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46C639-3A5E-7D48-8EE6-470DE5ED1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E9FE-CE7B-456D-BBDF-990EB2B2FB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768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4A7F1-FC04-3D4F-A61E-DF7EA0865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CB41DA-D99D-5453-6FDD-0EDFE030E3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28F34D-A303-6582-CFD1-B3DE399B5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3EB1E-9448-4A37-80FA-5F301F5BF3AE}" type="datetimeFigureOut">
              <a:rPr lang="en-GB" smtClean="0"/>
              <a:t>14/09/2023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5D8C00-1F0C-E637-8E5B-E2DFA7492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1D21DB-F6CB-B952-F39C-DE29E450B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E9FE-CE7B-456D-BBDF-990EB2B2FB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8553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630662-6408-30C1-D233-A6A4231629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B0C7F2-F1B0-AB3C-EAEF-9B979ADC59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053D6-80CD-CEB5-9FCE-AD7B8113B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3EB1E-9448-4A37-80FA-5F301F5BF3AE}" type="datetimeFigureOut">
              <a:rPr lang="en-GB" smtClean="0"/>
              <a:t>14/09/2023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3801FE-16C0-5165-6676-97A6804D6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49FCB7-8923-9B02-D359-426B9CCB3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E9FE-CE7B-456D-BBDF-990EB2B2FB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5082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9927DC-67AD-366C-92F1-2F52FF34B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8C49A9-160D-8F09-2661-19C22B3AD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B6781E-902B-F561-FEAD-9D4F9A6762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83EB1E-9448-4A37-80FA-5F301F5BF3AE}" type="datetimeFigureOut">
              <a:rPr lang="en-GB" smtClean="0"/>
              <a:t>14/09/2023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19A592-00DC-1D90-40A0-383FF131EC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638948-5F22-B712-2582-7F203F964F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6E9FE-CE7B-456D-BBDF-990EB2B2FB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4387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Rectangle 1041">
            <a:extLst>
              <a:ext uri="{FF2B5EF4-FFF2-40B4-BE49-F238E27FC236}">
                <a16:creationId xmlns:a16="http://schemas.microsoft.com/office/drawing/2014/main" id="{B527B32F-07F3-4C94-B09B-8C8F310F0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"/>
            <a:ext cx="768096" cy="6089895"/>
          </a:xfrm>
          <a:prstGeom prst="rect">
            <a:avLst/>
          </a:prstGeom>
          <a:solidFill>
            <a:srgbClr val="5E6E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5 Myths and Misconceptions About Coffee (2023) | WIRED">
            <a:extLst>
              <a:ext uri="{FF2B5EF4-FFF2-40B4-BE49-F238E27FC236}">
                <a16:creationId xmlns:a16="http://schemas.microsoft.com/office/drawing/2014/main" id="{5181B67B-565A-7C48-E2B4-B7781EE3F4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95" r="1" b="12761"/>
          <a:stretch/>
        </p:blipFill>
        <p:spPr bwMode="auto">
          <a:xfrm>
            <a:off x="885471" y="100534"/>
            <a:ext cx="727991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4" name="Rectangle 1043">
            <a:extLst>
              <a:ext uri="{FF2B5EF4-FFF2-40B4-BE49-F238E27FC236}">
                <a16:creationId xmlns:a16="http://schemas.microsoft.com/office/drawing/2014/main" id="{7F41D4CC-403D-465E-9223-3277868A5D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41417" y="643467"/>
            <a:ext cx="3850583" cy="2473517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3DC4C688-715E-4A31-AB90-6A5752887D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6036" y="4069422"/>
            <a:ext cx="5001186" cy="202048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04DB6D-3477-E386-AE94-2AE1854D5290}"/>
              </a:ext>
            </a:extLst>
          </p:cNvPr>
          <p:cNvSpPr txBox="1"/>
          <p:nvPr/>
        </p:nvSpPr>
        <p:spPr>
          <a:xfrm>
            <a:off x="8458792" y="701008"/>
            <a:ext cx="348036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Wednesday 27</a:t>
            </a:r>
            <a:r>
              <a:rPr lang="en-GB" baseline="30000" dirty="0">
                <a:solidFill>
                  <a:schemeClr val="bg1"/>
                </a:solidFill>
              </a:rPr>
              <a:t>th</a:t>
            </a:r>
            <a:r>
              <a:rPr lang="en-GB" dirty="0">
                <a:solidFill>
                  <a:schemeClr val="bg1"/>
                </a:solidFill>
              </a:rPr>
              <a:t> September</a:t>
            </a:r>
          </a:p>
          <a:p>
            <a:r>
              <a:rPr lang="en-GB" dirty="0">
                <a:solidFill>
                  <a:schemeClr val="bg1"/>
                </a:solidFill>
              </a:rPr>
              <a:t>Wednesday 15</a:t>
            </a:r>
            <a:r>
              <a:rPr lang="en-GB" baseline="30000" dirty="0">
                <a:solidFill>
                  <a:schemeClr val="bg1"/>
                </a:solidFill>
              </a:rPr>
              <a:t>th</a:t>
            </a:r>
            <a:r>
              <a:rPr lang="en-GB" dirty="0">
                <a:solidFill>
                  <a:schemeClr val="bg1"/>
                </a:solidFill>
              </a:rPr>
              <a:t> November</a:t>
            </a:r>
          </a:p>
          <a:p>
            <a:r>
              <a:rPr lang="en-GB" dirty="0">
                <a:solidFill>
                  <a:schemeClr val="bg1"/>
                </a:solidFill>
              </a:rPr>
              <a:t>Wednesday 17</a:t>
            </a:r>
            <a:r>
              <a:rPr lang="en-GB" baseline="30000" dirty="0">
                <a:solidFill>
                  <a:schemeClr val="bg1"/>
                </a:solidFill>
              </a:rPr>
              <a:t>th</a:t>
            </a:r>
            <a:r>
              <a:rPr lang="en-GB" dirty="0">
                <a:solidFill>
                  <a:schemeClr val="bg1"/>
                </a:solidFill>
              </a:rPr>
              <a:t> January</a:t>
            </a:r>
          </a:p>
          <a:p>
            <a:r>
              <a:rPr lang="en-GB" dirty="0">
                <a:solidFill>
                  <a:schemeClr val="bg1"/>
                </a:solidFill>
              </a:rPr>
              <a:t>Wednesday 28</a:t>
            </a:r>
            <a:r>
              <a:rPr lang="en-GB" baseline="30000" dirty="0">
                <a:solidFill>
                  <a:schemeClr val="bg1"/>
                </a:solidFill>
              </a:rPr>
              <a:t>th</a:t>
            </a:r>
            <a:r>
              <a:rPr lang="en-GB" dirty="0">
                <a:solidFill>
                  <a:schemeClr val="bg1"/>
                </a:solidFill>
              </a:rPr>
              <a:t> February</a:t>
            </a:r>
          </a:p>
          <a:p>
            <a:r>
              <a:rPr lang="en-GB" dirty="0">
                <a:solidFill>
                  <a:schemeClr val="bg1"/>
                </a:solidFill>
              </a:rPr>
              <a:t>Wednesday 17</a:t>
            </a:r>
            <a:r>
              <a:rPr lang="en-GB" baseline="30000" dirty="0">
                <a:solidFill>
                  <a:schemeClr val="bg1"/>
                </a:solidFill>
              </a:rPr>
              <a:t>th</a:t>
            </a:r>
            <a:r>
              <a:rPr lang="en-GB" dirty="0">
                <a:solidFill>
                  <a:schemeClr val="bg1"/>
                </a:solidFill>
              </a:rPr>
              <a:t> April</a:t>
            </a:r>
          </a:p>
          <a:p>
            <a:r>
              <a:rPr lang="en-GB" dirty="0">
                <a:solidFill>
                  <a:schemeClr val="bg1"/>
                </a:solidFill>
              </a:rPr>
              <a:t>Wednesday 12</a:t>
            </a:r>
            <a:r>
              <a:rPr lang="en-GB" baseline="30000" dirty="0">
                <a:solidFill>
                  <a:schemeClr val="bg1"/>
                </a:solidFill>
              </a:rPr>
              <a:t>th</a:t>
            </a:r>
            <a:r>
              <a:rPr lang="en-GB" dirty="0">
                <a:solidFill>
                  <a:schemeClr val="bg1"/>
                </a:solidFill>
              </a:rPr>
              <a:t> June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9.00 - 10.30am &amp; 5.00 – 6.30pm</a:t>
            </a:r>
          </a:p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97F8D5-BF02-65C9-FFC3-796DB6BFE1F6}"/>
              </a:ext>
            </a:extLst>
          </p:cNvPr>
          <p:cNvSpPr txBox="1"/>
          <p:nvPr/>
        </p:nvSpPr>
        <p:spPr>
          <a:xfrm>
            <a:off x="8341417" y="39358"/>
            <a:ext cx="35588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2">
                    <a:lumMod val="50000"/>
                  </a:schemeClr>
                </a:solidFill>
              </a:rPr>
              <a:t>BSAT Coffee Dates: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2754D9-414F-BC8E-E56B-CB15AD0220F2}"/>
              </a:ext>
            </a:extLst>
          </p:cNvPr>
          <p:cNvSpPr txBox="1"/>
          <p:nvPr/>
        </p:nvSpPr>
        <p:spPr>
          <a:xfrm>
            <a:off x="965808" y="4104959"/>
            <a:ext cx="46075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@ The Linden Centre</a:t>
            </a:r>
          </a:p>
          <a:p>
            <a:r>
              <a:rPr lang="en-GB" sz="2400" dirty="0"/>
              <a:t>      Oak Road</a:t>
            </a:r>
          </a:p>
          <a:p>
            <a:r>
              <a:rPr lang="en-GB" sz="2400" dirty="0"/>
              <a:t>      </a:t>
            </a:r>
            <a:r>
              <a:rPr lang="en-GB" sz="2400" dirty="0" err="1"/>
              <a:t>Overdale</a:t>
            </a:r>
            <a:endParaRPr lang="en-GB" sz="2400" dirty="0"/>
          </a:p>
          <a:p>
            <a:r>
              <a:rPr lang="en-GB" sz="2400" dirty="0"/>
              <a:t>      Telford</a:t>
            </a:r>
          </a:p>
          <a:p>
            <a:r>
              <a:rPr lang="en-GB" sz="2400" dirty="0"/>
              <a:t>      TF3 5BT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289984-1317-A340-26C3-5ECF8A7283E9}"/>
              </a:ext>
            </a:extLst>
          </p:cNvPr>
          <p:cNvSpPr txBox="1"/>
          <p:nvPr/>
        </p:nvSpPr>
        <p:spPr>
          <a:xfrm>
            <a:off x="965809" y="172657"/>
            <a:ext cx="7122764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/>
              <a:t>BSAT &amp; The Linden Centre Coffee Mornings/ Evening</a:t>
            </a:r>
          </a:p>
          <a:p>
            <a:endParaRPr lang="en-GB" dirty="0"/>
          </a:p>
          <a:p>
            <a:r>
              <a:rPr lang="en-GB" dirty="0"/>
              <a:t>Please come and join us for a cuppa, a slice of cake and a chat! </a:t>
            </a:r>
          </a:p>
          <a:p>
            <a:endParaRPr lang="en-GB" dirty="0"/>
          </a:p>
          <a:p>
            <a:r>
              <a:rPr lang="en-GB" dirty="0"/>
              <a:t>The BSAT Team are  keen to hear your suggestions of how we can further support our students and their families. </a:t>
            </a:r>
          </a:p>
          <a:p>
            <a:r>
              <a:rPr lang="en-GB" dirty="0"/>
              <a:t>We would also like to support parents/carers and our young people to better understand school systems, exclusion, procedures and signpost the different support agencies that are available.</a:t>
            </a:r>
          </a:p>
          <a:p>
            <a:r>
              <a:rPr lang="en-GB" dirty="0"/>
              <a:t>  </a:t>
            </a:r>
          </a:p>
          <a:p>
            <a:r>
              <a:rPr lang="en-GB" dirty="0"/>
              <a:t>We look forward to seeing you.</a:t>
            </a:r>
          </a:p>
          <a:p>
            <a:endParaRPr lang="en-GB" dirty="0"/>
          </a:p>
          <a:p>
            <a:r>
              <a:rPr lang="en-GB" dirty="0"/>
              <a:t>The BSAT Team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88D7C9C2-16ED-2D1A-411E-4E2C86A54A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222" y="2645545"/>
            <a:ext cx="6117161" cy="4580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06886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</TotalTime>
  <Words>133</Words>
  <Application>Microsoft Office PowerPoint</Application>
  <PresentationFormat>Widescreen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Telford and Wrekin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Hughes, Claire</dc:creator>
  <cp:lastModifiedBy>Hughes, Claire</cp:lastModifiedBy>
  <cp:revision>2</cp:revision>
  <dcterms:created xsi:type="dcterms:W3CDTF">2023-09-14T11:06:01Z</dcterms:created>
  <dcterms:modified xsi:type="dcterms:W3CDTF">2023-09-14T14:03:31Z</dcterms:modified>
</cp:coreProperties>
</file>