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 0">
    <p:bg>
      <p:bgPr>
        <a:solidFill>
          <a:srgbClr val="41414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FFFFF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1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>
                <a:solidFill>
                  <a:srgbClr val="FFFFFF"/>
                </a:solidFill>
              </a:defRPr>
            </a:lvl1pPr>
            <a:lvl2pPr marL="0" indent="457200" algn="ctr">
              <a:buSzTx/>
              <a:buFontTx/>
              <a:buNone/>
              <a:defRPr sz="2400">
                <a:solidFill>
                  <a:srgbClr val="FFFFFF"/>
                </a:solidFill>
              </a:defRPr>
            </a:lvl2pPr>
            <a:lvl3pPr marL="0" indent="914400" algn="ctr">
              <a:buSzTx/>
              <a:buFontTx/>
              <a:buNone/>
              <a:defRPr sz="2400">
                <a:solidFill>
                  <a:srgbClr val="FFFFFF"/>
                </a:solidFill>
              </a:defRPr>
            </a:lvl3pPr>
            <a:lvl4pPr marL="0" indent="1371600" algn="ctr">
              <a:buSzTx/>
              <a:buFontTx/>
              <a:buNone/>
              <a:defRPr sz="2400">
                <a:solidFill>
                  <a:srgbClr val="FFFFFF"/>
                </a:solidFill>
              </a:defRPr>
            </a:lvl4pPr>
            <a:lvl5pPr marL="0" indent="1828800" algn="ctr">
              <a:buSzTx/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youtu.be/kmSinPMVU2U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2.png"/><Relationship Id="rId8" Type="http://schemas.openxmlformats.org/officeDocument/2006/relationships/image" Target="../media/image8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9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youtu.be/12pbrkcfRDI" TargetMode="External"/><Relationship Id="rId3" Type="http://schemas.openxmlformats.org/officeDocument/2006/relationships/image" Target="../media/image11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IMG_4302.JPG" descr="IMG_430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72234" y="134788"/>
            <a:ext cx="5352753" cy="53527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Screen Shot 2019-02-05 at 07.34.17.png" descr="Screen Shot 2019-02-05 at 07.34.1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08410" y="5406280"/>
            <a:ext cx="8280401" cy="1219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 txBox="1"/>
          <p:nvPr>
            <p:ph type="ctrTitle"/>
          </p:nvPr>
        </p:nvSpPr>
        <p:spPr>
          <a:xfrm>
            <a:off x="5982803" y="1171368"/>
            <a:ext cx="5152898" cy="784432"/>
          </a:xfrm>
          <a:prstGeom prst="rect">
            <a:avLst/>
          </a:prstGeom>
        </p:spPr>
        <p:txBody>
          <a:bodyPr/>
          <a:lstStyle/>
          <a:p>
            <a:pPr defTabSz="585215">
              <a:defRPr sz="4608" u="sng">
                <a:effectLst>
                  <a:outerShdw sx="100000" sy="100000" kx="0" ky="0" algn="b" rotWithShape="0" blurRad="24384" dist="24384" dir="2700000">
                    <a:srgbClr val="000000">
                      <a:alpha val="43137"/>
                    </a:srgbClr>
                  </a:outerShdw>
                </a:effectLst>
              </a:defRPr>
            </a:pPr>
            <a:r>
              <a:t>Mental Health</a:t>
            </a:r>
            <a:r>
              <a:rPr sz="3839"/>
              <a:t> </a:t>
            </a:r>
          </a:p>
        </p:txBody>
      </p:sp>
      <p:sp>
        <p:nvSpPr>
          <p:cNvPr id="125" name="Subtitle 2"/>
          <p:cNvSpPr txBox="1"/>
          <p:nvPr>
            <p:ph type="subTitle" sz="quarter" idx="1"/>
          </p:nvPr>
        </p:nvSpPr>
        <p:spPr>
          <a:xfrm>
            <a:off x="6517860" y="2332772"/>
            <a:ext cx="4347156" cy="2393314"/>
          </a:xfrm>
          <a:prstGeom prst="rect">
            <a:avLst/>
          </a:prstGeom>
        </p:spPr>
        <p:txBody>
          <a:bodyPr/>
          <a:lstStyle/>
          <a:p>
            <a:pPr algn="l" defTabSz="905255">
              <a:spcBef>
                <a:spcPts val="900"/>
              </a:spcBef>
              <a:defRPr sz="2376"/>
            </a:pPr>
            <a:r>
              <a:t>A person’s state of emotional well being </a:t>
            </a:r>
          </a:p>
          <a:p>
            <a:pPr algn="l" defTabSz="905255">
              <a:spcBef>
                <a:spcPts val="900"/>
              </a:spcBef>
              <a:defRPr sz="2376"/>
            </a:pPr>
            <a:r>
              <a:t>or </a:t>
            </a:r>
          </a:p>
          <a:p>
            <a:pPr algn="l" defTabSz="905255">
              <a:spcBef>
                <a:spcPts val="900"/>
              </a:spcBef>
              <a:defRPr sz="2376"/>
            </a:pPr>
            <a:r>
              <a:t>A diagnosable condition connected to brain functions</a:t>
            </a:r>
          </a:p>
        </p:txBody>
      </p:sp>
      <p:sp>
        <p:nvSpPr>
          <p:cNvPr id="126" name="Star: 5 Points 3"/>
          <p:cNvSpPr/>
          <p:nvPr/>
        </p:nvSpPr>
        <p:spPr>
          <a:xfrm flipH="1" rot="15339175">
            <a:off x="4778749" y="2869533"/>
            <a:ext cx="45721" cy="4572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1"/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27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5608" y="1010467"/>
            <a:ext cx="5804036" cy="48370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5" grpId="2"/>
      <p:bldP build="p" bldLvl="5" animBg="1" rev="0" advAuto="0" spid="12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457200">
              <a:defRPr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</a:p>
        </p:txBody>
      </p:sp>
      <p:grpSp>
        <p:nvGrpSpPr>
          <p:cNvPr id="149" name="Group 11"/>
          <p:cNvGrpSpPr/>
          <p:nvPr/>
        </p:nvGrpSpPr>
        <p:grpSpPr>
          <a:xfrm>
            <a:off x="-1062" y="-6706"/>
            <a:ext cx="12187239" cy="6871129"/>
            <a:chOff x="0" y="0"/>
            <a:chExt cx="12187238" cy="6871127"/>
          </a:xfrm>
        </p:grpSpPr>
        <p:sp>
          <p:nvSpPr>
            <p:cNvPr id="130" name="Freeform 5"/>
            <p:cNvSpPr/>
            <p:nvPr/>
          </p:nvSpPr>
          <p:spPr>
            <a:xfrm>
              <a:off x="213200" y="1390795"/>
              <a:ext cx="8302435" cy="548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83" h="21239" fill="norm" stroke="1" extrusionOk="0">
                  <a:moveTo>
                    <a:pt x="17363" y="21239"/>
                  </a:moveTo>
                  <a:cubicBezTo>
                    <a:pt x="20394" y="16786"/>
                    <a:pt x="16526" y="9118"/>
                    <a:pt x="14554" y="5810"/>
                  </a:cubicBezTo>
                  <a:cubicBezTo>
                    <a:pt x="12742" y="2780"/>
                    <a:pt x="10442" y="434"/>
                    <a:pt x="7909" y="46"/>
                  </a:cubicBezTo>
                  <a:cubicBezTo>
                    <a:pt x="5376" y="-361"/>
                    <a:pt x="2408" y="2004"/>
                    <a:pt x="903" y="5515"/>
                  </a:cubicBezTo>
                  <a:cubicBezTo>
                    <a:pt x="-1206" y="10467"/>
                    <a:pt x="744" y="17470"/>
                    <a:pt x="3023" y="21165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1" name="Freeform 6"/>
            <p:cNvSpPr/>
            <p:nvPr/>
          </p:nvSpPr>
          <p:spPr>
            <a:xfrm>
              <a:off x="1165425" y="2209625"/>
              <a:ext cx="6473905" cy="4656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64" h="20744" fill="norm" stroke="1" extrusionOk="0">
                  <a:moveTo>
                    <a:pt x="12846" y="20723"/>
                  </a:moveTo>
                  <a:cubicBezTo>
                    <a:pt x="15607" y="19767"/>
                    <a:pt x="20153" y="17346"/>
                    <a:pt x="18675" y="11717"/>
                  </a:cubicBezTo>
                  <a:cubicBezTo>
                    <a:pt x="17294" y="6450"/>
                    <a:pt x="13069" y="1502"/>
                    <a:pt x="9458" y="270"/>
                  </a:cubicBezTo>
                  <a:cubicBezTo>
                    <a:pt x="6153" y="-856"/>
                    <a:pt x="2388" y="1629"/>
                    <a:pt x="645" y="6132"/>
                  </a:cubicBezTo>
                  <a:cubicBezTo>
                    <a:pt x="-1447" y="11548"/>
                    <a:pt x="1942" y="18493"/>
                    <a:pt x="5205" y="20744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2" name="Freeform 7"/>
            <p:cNvSpPr/>
            <p:nvPr/>
          </p:nvSpPr>
          <p:spPr>
            <a:xfrm>
              <a:off x="771885" y="1903918"/>
              <a:ext cx="7299250" cy="4967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20" h="21106" fill="norm" stroke="1" extrusionOk="0">
                  <a:moveTo>
                    <a:pt x="15265" y="21106"/>
                  </a:moveTo>
                  <a:cubicBezTo>
                    <a:pt x="16723" y="20255"/>
                    <a:pt x="18451" y="18999"/>
                    <a:pt x="19244" y="16729"/>
                  </a:cubicBezTo>
                  <a:cubicBezTo>
                    <a:pt x="20204" y="13994"/>
                    <a:pt x="19155" y="11157"/>
                    <a:pt x="18016" y="9050"/>
                  </a:cubicBezTo>
                  <a:cubicBezTo>
                    <a:pt x="15700" y="4734"/>
                    <a:pt x="12475" y="762"/>
                    <a:pt x="8815" y="73"/>
                  </a:cubicBezTo>
                  <a:cubicBezTo>
                    <a:pt x="5757" y="-494"/>
                    <a:pt x="2660" y="2302"/>
                    <a:pt x="920" y="6253"/>
                  </a:cubicBezTo>
                  <a:cubicBezTo>
                    <a:pt x="-1396" y="11501"/>
                    <a:pt x="1048" y="17884"/>
                    <a:pt x="3978" y="21106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3" name="Freeform 8"/>
            <p:cNvSpPr/>
            <p:nvPr/>
          </p:nvSpPr>
          <p:spPr>
            <a:xfrm>
              <a:off x="0" y="784329"/>
              <a:ext cx="9467530" cy="6086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88" h="20796" fill="norm" stroke="1" extrusionOk="0">
                  <a:moveTo>
                    <a:pt x="18635" y="20796"/>
                  </a:moveTo>
                  <a:cubicBezTo>
                    <a:pt x="21600" y="16219"/>
                    <a:pt x="18158" y="10240"/>
                    <a:pt x="16008" y="6901"/>
                  </a:cubicBezTo>
                  <a:cubicBezTo>
                    <a:pt x="13989" y="3773"/>
                    <a:pt x="11531" y="1086"/>
                    <a:pt x="8755" y="222"/>
                  </a:cubicBezTo>
                  <a:cubicBezTo>
                    <a:pt x="5422" y="-804"/>
                    <a:pt x="2129" y="1819"/>
                    <a:pt x="0" y="6086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4" name="Freeform 9"/>
            <p:cNvSpPr/>
            <p:nvPr/>
          </p:nvSpPr>
          <p:spPr>
            <a:xfrm>
              <a:off x="4762" y="6185456"/>
              <a:ext cx="504826" cy="681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132" y="8157"/>
                    <a:pt x="14264" y="15256"/>
                    <a:pt x="21600" y="21600"/>
                  </a:cubicBezTo>
                </a:path>
              </a:pathLst>
            </a:custGeom>
            <a:noFill/>
            <a:ln w="4763" cap="flat">
              <a:solidFill>
                <a:srgbClr val="000000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5" name="Freeform 10"/>
            <p:cNvSpPr/>
            <p:nvPr/>
          </p:nvSpPr>
          <p:spPr>
            <a:xfrm>
              <a:off x="0" y="237459"/>
              <a:ext cx="10308865" cy="6633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5" h="20695" fill="norm" stroke="1" extrusionOk="0">
                  <a:moveTo>
                    <a:pt x="18967" y="20695"/>
                  </a:moveTo>
                  <a:cubicBezTo>
                    <a:pt x="21600" y="16247"/>
                    <a:pt x="18995" y="11308"/>
                    <a:pt x="16807" y="8035"/>
                  </a:cubicBezTo>
                  <a:cubicBezTo>
                    <a:pt x="14545" y="4674"/>
                    <a:pt x="11885" y="1758"/>
                    <a:pt x="8862" y="538"/>
                  </a:cubicBezTo>
                  <a:cubicBezTo>
                    <a:pt x="5303" y="-905"/>
                    <a:pt x="2707" y="597"/>
                    <a:pt x="0" y="4540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6" name="Freeform 11"/>
            <p:cNvSpPr/>
            <p:nvPr/>
          </p:nvSpPr>
          <p:spPr>
            <a:xfrm>
              <a:off x="5427662" y="4789"/>
              <a:ext cx="5338228" cy="6847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21" h="21600" fill="norm" stroke="1" extrusionOk="0">
                  <a:moveTo>
                    <a:pt x="19433" y="21600"/>
                  </a:moveTo>
                  <a:cubicBezTo>
                    <a:pt x="21600" y="16757"/>
                    <a:pt x="16058" y="11582"/>
                    <a:pt x="12594" y="8288"/>
                  </a:cubicBezTo>
                  <a:cubicBezTo>
                    <a:pt x="9041" y="4919"/>
                    <a:pt x="4867" y="1910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7" name="Freeform 12"/>
            <p:cNvSpPr/>
            <p:nvPr/>
          </p:nvSpPr>
          <p:spPr>
            <a:xfrm>
              <a:off x="0" y="4789"/>
              <a:ext cx="1057276" cy="614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789" y="5860"/>
                    <a:pt x="7395" y="13060"/>
                    <a:pt x="0" y="21600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8" name="Freeform 13"/>
            <p:cNvSpPr/>
            <p:nvPr/>
          </p:nvSpPr>
          <p:spPr>
            <a:xfrm>
              <a:off x="5822950" y="4789"/>
              <a:ext cx="5189203" cy="6866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8" h="21600" fill="norm" stroke="1" extrusionOk="0">
                  <a:moveTo>
                    <a:pt x="19631" y="21600"/>
                  </a:moveTo>
                  <a:cubicBezTo>
                    <a:pt x="21600" y="16860"/>
                    <a:pt x="16320" y="11955"/>
                    <a:pt x="12842" y="8655"/>
                  </a:cubicBezTo>
                  <a:cubicBezTo>
                    <a:pt x="9199" y="5220"/>
                    <a:pt x="4968" y="2115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9" name="Freeform 14"/>
            <p:cNvSpPr/>
            <p:nvPr/>
          </p:nvSpPr>
          <p:spPr>
            <a:xfrm>
              <a:off x="4761" y="0"/>
              <a:ext cx="595314" cy="352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688" y="6422"/>
                    <a:pt x="7430" y="13719"/>
                    <a:pt x="0" y="21600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0" name="Freeform 15"/>
            <p:cNvSpPr/>
            <p:nvPr/>
          </p:nvSpPr>
          <p:spPr>
            <a:xfrm>
              <a:off x="6013450" y="4789"/>
              <a:ext cx="5124325" cy="6866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34" h="21600" fill="norm" stroke="1" extrusionOk="0">
                  <a:moveTo>
                    <a:pt x="19749" y="21600"/>
                  </a:moveTo>
                  <a:cubicBezTo>
                    <a:pt x="21600" y="16845"/>
                    <a:pt x="16364" y="12015"/>
                    <a:pt x="12829" y="8700"/>
                  </a:cubicBezTo>
                  <a:cubicBezTo>
                    <a:pt x="9182" y="5280"/>
                    <a:pt x="4937" y="2175"/>
                    <a:pt x="0" y="0"/>
                  </a:cubicBezTo>
                </a:path>
              </a:pathLst>
            </a:custGeom>
            <a:noFill/>
            <a:ln w="12700" cap="flat">
              <a:solidFill>
                <a:srgbClr val="000000">
                  <a:alpha val="20000"/>
                </a:srgbClr>
              </a:solidFill>
              <a:prstDash val="dashDot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1" name="Freeform 16"/>
            <p:cNvSpPr/>
            <p:nvPr/>
          </p:nvSpPr>
          <p:spPr>
            <a:xfrm>
              <a:off x="0" y="4789"/>
              <a:ext cx="357189" cy="213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720"/>
                    <a:pt x="7200" y="13920"/>
                    <a:pt x="0" y="21600"/>
                  </a:cubicBezTo>
                </a:path>
              </a:pathLst>
            </a:custGeom>
            <a:noFill/>
            <a:ln w="12700" cap="flat">
              <a:solidFill>
                <a:srgbClr val="000000">
                  <a:alpha val="20000"/>
                </a:srgbClr>
              </a:solidFill>
              <a:prstDash val="dashDot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2" name="Freeform 17"/>
            <p:cNvSpPr/>
            <p:nvPr/>
          </p:nvSpPr>
          <p:spPr>
            <a:xfrm>
              <a:off x="6211887" y="0"/>
              <a:ext cx="5129797" cy="6871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63" h="21600" fill="norm" stroke="1" extrusionOk="0">
                  <a:moveTo>
                    <a:pt x="19608" y="21600"/>
                  </a:moveTo>
                  <a:cubicBezTo>
                    <a:pt x="21600" y="16923"/>
                    <a:pt x="16610" y="12246"/>
                    <a:pt x="13128" y="8979"/>
                  </a:cubicBezTo>
                  <a:cubicBezTo>
                    <a:pt x="9366" y="5471"/>
                    <a:pt x="5028" y="2278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3" name="Freeform 18"/>
            <p:cNvSpPr/>
            <p:nvPr/>
          </p:nvSpPr>
          <p:spPr>
            <a:xfrm>
              <a:off x="6464300" y="4789"/>
              <a:ext cx="5053334" cy="6866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63" h="21600" fill="norm" stroke="1" extrusionOk="0">
                  <a:moveTo>
                    <a:pt x="19757" y="21600"/>
                  </a:moveTo>
                  <a:cubicBezTo>
                    <a:pt x="21600" y="16965"/>
                    <a:pt x="16775" y="12420"/>
                    <a:pt x="13260" y="9165"/>
                  </a:cubicBezTo>
                  <a:cubicBezTo>
                    <a:pt x="9461" y="5625"/>
                    <a:pt x="5091" y="2385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4" name="Freeform 19"/>
            <p:cNvSpPr/>
            <p:nvPr/>
          </p:nvSpPr>
          <p:spPr>
            <a:xfrm>
              <a:off x="6878636" y="4788"/>
              <a:ext cx="4842568" cy="6861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6" h="21600" fill="norm" stroke="1" extrusionOk="0">
                  <a:moveTo>
                    <a:pt x="20640" y="21600"/>
                  </a:moveTo>
                  <a:cubicBezTo>
                    <a:pt x="21600" y="16977"/>
                    <a:pt x="16843" y="12624"/>
                    <a:pt x="13229" y="9261"/>
                  </a:cubicBezTo>
                  <a:cubicBezTo>
                    <a:pt x="9432" y="5749"/>
                    <a:pt x="5063" y="2522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5" name="Freeform 20"/>
            <p:cNvSpPr/>
            <p:nvPr/>
          </p:nvSpPr>
          <p:spPr>
            <a:xfrm>
              <a:off x="8769350" y="4789"/>
              <a:ext cx="3417888" cy="2742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5042" y="13523"/>
                    <a:pt x="7822" y="6123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6" name="Freeform 21"/>
            <p:cNvSpPr/>
            <p:nvPr/>
          </p:nvSpPr>
          <p:spPr>
            <a:xfrm>
              <a:off x="9236075" y="9577"/>
              <a:ext cx="2951164" cy="2555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075" y="12654"/>
                    <a:pt x="6828" y="5561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7" name="Freeform 22"/>
            <p:cNvSpPr/>
            <p:nvPr/>
          </p:nvSpPr>
          <p:spPr>
            <a:xfrm>
              <a:off x="10021887" y="4789"/>
              <a:ext cx="2165351" cy="1358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63" y="6442"/>
                    <a:pt x="14622" y="13642"/>
                    <a:pt x="21600" y="21600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8" name="Freeform 23"/>
            <p:cNvSpPr/>
            <p:nvPr/>
          </p:nvSpPr>
          <p:spPr>
            <a:xfrm>
              <a:off x="11291887" y="4789"/>
              <a:ext cx="895351" cy="534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38" y="6943"/>
                    <a:pt x="14477" y="14079"/>
                    <a:pt x="21600" y="21600"/>
                  </a:cubicBezTo>
                </a:path>
              </a:pathLst>
            </a:custGeom>
            <a:noFill/>
            <a:ln w="9525" cap="flat">
              <a:solidFill>
                <a:srgbClr val="000000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50" name="Freeform: Shape 32"/>
          <p:cNvSpPr/>
          <p:nvPr/>
        </p:nvSpPr>
        <p:spPr>
          <a:xfrm rot="20931530">
            <a:off x="2173915" y="2448611"/>
            <a:ext cx="4418758" cy="4259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2" h="21600" fill="norm" stroke="1" extrusionOk="0">
                <a:moveTo>
                  <a:pt x="1910" y="0"/>
                </a:moveTo>
                <a:lnTo>
                  <a:pt x="1758" y="583"/>
                </a:lnTo>
                <a:cubicBezTo>
                  <a:pt x="1578" y="1385"/>
                  <a:pt x="1474" y="2239"/>
                  <a:pt x="1455" y="3147"/>
                </a:cubicBezTo>
                <a:cubicBezTo>
                  <a:pt x="1251" y="12825"/>
                  <a:pt x="10653" y="18739"/>
                  <a:pt x="16870" y="20588"/>
                </a:cubicBezTo>
                <a:cubicBezTo>
                  <a:pt x="18036" y="20934"/>
                  <a:pt x="19448" y="21277"/>
                  <a:pt x="20989" y="21539"/>
                </a:cubicBezTo>
                <a:lnTo>
                  <a:pt x="21302" y="21585"/>
                </a:lnTo>
                <a:lnTo>
                  <a:pt x="20304" y="21600"/>
                </a:lnTo>
                <a:cubicBezTo>
                  <a:pt x="19365" y="21595"/>
                  <a:pt x="18492" y="21552"/>
                  <a:pt x="17722" y="21486"/>
                </a:cubicBezTo>
                <a:cubicBezTo>
                  <a:pt x="11556" y="20959"/>
                  <a:pt x="1685" y="17234"/>
                  <a:pt x="174" y="8102"/>
                </a:cubicBezTo>
                <a:cubicBezTo>
                  <a:pt x="-298" y="5249"/>
                  <a:pt x="217" y="2763"/>
                  <a:pt x="1419" y="720"/>
                </a:cubicBezTo>
                <a:close/>
              </a:path>
            </a:pathLst>
          </a:custGeom>
          <a:solidFill>
            <a:srgbClr val="404040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457200">
              <a:defRPr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</a:p>
        </p:txBody>
      </p:sp>
      <p:sp>
        <p:nvSpPr>
          <p:cNvPr id="151" name="Oval 32"/>
          <p:cNvSpPr/>
          <p:nvPr/>
        </p:nvSpPr>
        <p:spPr>
          <a:xfrm>
            <a:off x="2354578" y="691976"/>
            <a:ext cx="7761925" cy="53430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0" h="20726" fill="norm" stroke="1" extrusionOk="0">
                <a:moveTo>
                  <a:pt x="98" y="10462"/>
                </a:moveTo>
                <a:cubicBezTo>
                  <a:pt x="-750" y="3518"/>
                  <a:pt x="4070" y="-560"/>
                  <a:pt x="9060" y="63"/>
                </a:cubicBezTo>
                <a:cubicBezTo>
                  <a:pt x="14049" y="685"/>
                  <a:pt x="20850" y="5526"/>
                  <a:pt x="20850" y="12866"/>
                </a:cubicBezTo>
                <a:cubicBezTo>
                  <a:pt x="20539" y="20317"/>
                  <a:pt x="13401" y="21040"/>
                  <a:pt x="9942" y="20639"/>
                </a:cubicBezTo>
                <a:cubicBezTo>
                  <a:pt x="6483" y="20239"/>
                  <a:pt x="945" y="17406"/>
                  <a:pt x="98" y="1046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457200">
              <a:defRPr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</a:p>
        </p:txBody>
      </p:sp>
      <p:sp>
        <p:nvSpPr>
          <p:cNvPr id="152" name="Title 3"/>
          <p:cNvSpPr txBox="1"/>
          <p:nvPr>
            <p:ph type="title"/>
          </p:nvPr>
        </p:nvSpPr>
        <p:spPr>
          <a:xfrm>
            <a:off x="2616276" y="2061837"/>
            <a:ext cx="6959446" cy="1662476"/>
          </a:xfrm>
          <a:prstGeom prst="rect">
            <a:avLst/>
          </a:prstGeom>
        </p:spPr>
        <p:txBody>
          <a:bodyPr anchor="b"/>
          <a:lstStyle>
            <a:lvl1pPr algn="ctr">
              <a:defRPr sz="4800">
                <a:solidFill>
                  <a:srgbClr val="FFFFFF"/>
                </a:solidFill>
              </a:defRPr>
            </a:lvl1pPr>
          </a:lstStyle>
          <a:p>
            <a:pPr/>
            <a:r>
              <a:t>Now watch this short clip what is it about ?</a:t>
            </a:r>
          </a:p>
        </p:txBody>
      </p:sp>
      <p:sp>
        <p:nvSpPr>
          <p:cNvPr id="153" name="Content Placeholder 4"/>
          <p:cNvSpPr txBox="1"/>
          <p:nvPr>
            <p:ph type="body" sz="quarter" idx="1"/>
          </p:nvPr>
        </p:nvSpPr>
        <p:spPr>
          <a:xfrm>
            <a:off x="3388938" y="3783689"/>
            <a:ext cx="5414126" cy="1196718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sz="2000">
                <a:solidFill>
                  <a:srgbClr val="FFFFFF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https://youtu.be/kmSinPMVU2U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1"/>
          <p:cNvSpPr txBox="1"/>
          <p:nvPr>
            <p:ph type="ctrTitle"/>
          </p:nvPr>
        </p:nvSpPr>
        <p:spPr>
          <a:xfrm>
            <a:off x="1987825" y="371060"/>
            <a:ext cx="8242853" cy="1577011"/>
          </a:xfrm>
          <a:prstGeom prst="rect">
            <a:avLst/>
          </a:prstGeom>
        </p:spPr>
        <p:txBody>
          <a:bodyPr/>
          <a:lstStyle>
            <a:lvl1pPr>
              <a:defRPr u="sng">
                <a:solidFill>
                  <a:srgbClr val="181717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/>
            <a:r>
              <a:t>What causes stress?</a:t>
            </a:r>
          </a:p>
        </p:txBody>
      </p:sp>
      <p:sp>
        <p:nvSpPr>
          <p:cNvPr id="156" name="Subtitle 2"/>
          <p:cNvSpPr txBox="1"/>
          <p:nvPr>
            <p:ph type="subTitle" sz="half" idx="1"/>
          </p:nvPr>
        </p:nvSpPr>
        <p:spPr>
          <a:xfrm>
            <a:off x="1853468" y="1948071"/>
            <a:ext cx="9066323" cy="3657599"/>
          </a:xfrm>
          <a:prstGeom prst="rect">
            <a:avLst/>
          </a:prstGeom>
        </p:spPr>
        <p:txBody>
          <a:bodyPr/>
          <a:lstStyle/>
          <a:p>
            <a:pPr defTabSz="896111">
              <a:spcBef>
                <a:spcPts val="900"/>
              </a:spcBef>
              <a:defRPr sz="2352"/>
            </a:pPr>
            <a:r>
              <a:t>Plenty of things can cause stress in a kid's life, and there are such things as good stress and bad stress. Have you ever had butterflies in your stomach or sweaty hands? Those can be signs of good stress — the kind of stress that can help you to get things done. For example, you may do a better job on your book report if the anxiety inspires you to prepare well before you have to read it to the class.</a:t>
            </a:r>
            <a:endParaRPr sz="2156"/>
          </a:p>
          <a:p>
            <a:pPr defTabSz="896111">
              <a:spcBef>
                <a:spcPts val="900"/>
              </a:spcBef>
              <a:defRPr sz="2352"/>
            </a:pPr>
            <a:r>
              <a:t> Bad stress can happen if stressful feelings keep going over time. You may not feel well if your parents are fighting, if a family member is sick or if you're having problems at school. That kind of stress isn't going to help you, and it can actually make you sick.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Class="entr" nodeType="with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5" grpId="1"/>
      <p:bldP build="p" bldLvl="1" animBg="1" rev="0" advAuto="0" spid="156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"/>
          <p:cNvSpPr txBox="1"/>
          <p:nvPr>
            <p:ph type="ctrTitle"/>
          </p:nvPr>
        </p:nvSpPr>
        <p:spPr>
          <a:xfrm>
            <a:off x="2921373" y="2939099"/>
            <a:ext cx="6349254" cy="796094"/>
          </a:xfrm>
          <a:prstGeom prst="rect">
            <a:avLst/>
          </a:prstGeom>
        </p:spPr>
        <p:txBody>
          <a:bodyPr/>
          <a:lstStyle>
            <a:lvl1pPr defTabSz="722376">
              <a:defRPr sz="4740">
                <a:solidFill>
                  <a:srgbClr val="BDD7EE"/>
                </a:solidFill>
              </a:defRPr>
            </a:lvl1pPr>
          </a:lstStyle>
          <a:p>
            <a:pPr/>
            <a:r>
              <a:t>Coping strategies</a:t>
            </a:r>
          </a:p>
        </p:txBody>
      </p:sp>
      <p:sp>
        <p:nvSpPr>
          <p:cNvPr id="159" name="Subtitle 2"/>
          <p:cNvSpPr txBox="1"/>
          <p:nvPr>
            <p:ph type="subTitle" sz="half" idx="1"/>
          </p:nvPr>
        </p:nvSpPr>
        <p:spPr>
          <a:xfrm>
            <a:off x="1868557" y="-1"/>
            <a:ext cx="9144001" cy="3130068"/>
          </a:xfrm>
          <a:prstGeom prst="rect">
            <a:avLst/>
          </a:prstGeom>
        </p:spPr>
        <p:txBody>
          <a:bodyPr/>
          <a:lstStyle/>
          <a:p>
            <a:pPr/>
            <a:r>
              <a:t>You could just do some colouring, sleep, play games, play some music or do some exercise .</a:t>
            </a:r>
          </a:p>
          <a:p>
            <a:pPr/>
            <a:r>
              <a:t>If you don’t know what to do then you could ask someone and don’t be afraid to talk to someone trusted</a:t>
            </a:r>
          </a:p>
        </p:txBody>
      </p:sp>
      <p:grpSp>
        <p:nvGrpSpPr>
          <p:cNvPr id="163" name="Smiley Face 5"/>
          <p:cNvGrpSpPr/>
          <p:nvPr/>
        </p:nvGrpSpPr>
        <p:grpSpPr>
          <a:xfrm>
            <a:off x="5442999" y="1533840"/>
            <a:ext cx="1306003" cy="1385517"/>
            <a:chOff x="0" y="0"/>
            <a:chExt cx="1306002" cy="1385516"/>
          </a:xfrm>
        </p:grpSpPr>
        <p:sp>
          <p:nvSpPr>
            <p:cNvPr id="160" name="Oval"/>
            <p:cNvSpPr/>
            <p:nvPr/>
          </p:nvSpPr>
          <p:spPr>
            <a:xfrm flipH="1">
              <a:off x="-1" y="0"/>
              <a:ext cx="1306004" cy="1385517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1" name="Shape"/>
            <p:cNvSpPr/>
            <p:nvPr/>
          </p:nvSpPr>
          <p:spPr>
            <a:xfrm flipH="1">
              <a:off x="375777" y="413409"/>
              <a:ext cx="554447" cy="144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35"/>
                    <a:pt x="1186" y="0"/>
                    <a:pt x="2650" y="0"/>
                  </a:cubicBezTo>
                  <a:cubicBezTo>
                    <a:pt x="4113" y="0"/>
                    <a:pt x="5300" y="4835"/>
                    <a:pt x="5300" y="10800"/>
                  </a:cubicBezTo>
                  <a:cubicBezTo>
                    <a:pt x="5300" y="16765"/>
                    <a:pt x="4113" y="21600"/>
                    <a:pt x="2650" y="21600"/>
                  </a:cubicBezTo>
                  <a:cubicBezTo>
                    <a:pt x="1186" y="21600"/>
                    <a:pt x="0" y="16765"/>
                    <a:pt x="0" y="10800"/>
                  </a:cubicBezTo>
                  <a:moveTo>
                    <a:pt x="16300" y="10800"/>
                  </a:moveTo>
                  <a:cubicBezTo>
                    <a:pt x="16300" y="4835"/>
                    <a:pt x="17487" y="0"/>
                    <a:pt x="18950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5"/>
                    <a:pt x="20414" y="21600"/>
                    <a:pt x="18950" y="21600"/>
                  </a:cubicBezTo>
                  <a:cubicBezTo>
                    <a:pt x="17487" y="21600"/>
                    <a:pt x="16300" y="16765"/>
                    <a:pt x="16300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2" name="Shape"/>
            <p:cNvSpPr/>
            <p:nvPr/>
          </p:nvSpPr>
          <p:spPr>
            <a:xfrm flipH="1">
              <a:off x="-1" y="0"/>
              <a:ext cx="1306004" cy="1385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215" y="7570"/>
                  </a:moveTo>
                  <a:cubicBezTo>
                    <a:pt x="6215" y="6949"/>
                    <a:pt x="6719" y="6445"/>
                    <a:pt x="7340" y="6445"/>
                  </a:cubicBezTo>
                  <a:cubicBezTo>
                    <a:pt x="7961" y="6445"/>
                    <a:pt x="8465" y="6949"/>
                    <a:pt x="8465" y="7570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9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9"/>
                    <a:pt x="13639" y="6445"/>
                    <a:pt x="14260" y="6445"/>
                  </a:cubicBezTo>
                  <a:cubicBezTo>
                    <a:pt x="14881" y="6445"/>
                    <a:pt x="15385" y="6949"/>
                    <a:pt x="15385" y="7570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9" y="8695"/>
                    <a:pt x="13135" y="8191"/>
                    <a:pt x="13135" y="7570"/>
                  </a:cubicBezTo>
                  <a:moveTo>
                    <a:pt x="4946" y="15510"/>
                  </a:moveTo>
                  <a:cubicBezTo>
                    <a:pt x="8849" y="18190"/>
                    <a:pt x="12747" y="18190"/>
                    <a:pt x="16640" y="15510"/>
                  </a:cubicBezTo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noFill/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pic>
        <p:nvPicPr>
          <p:cNvPr id="164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0887" y="4245119"/>
            <a:ext cx="2932178" cy="2205583"/>
          </a:xfrm>
          <a:prstGeom prst="rect">
            <a:avLst/>
          </a:prstGeom>
          <a:ln w="228600" cap="sq">
            <a:solidFill>
              <a:srgbClr val="000000"/>
            </a:solidFill>
            <a:miter/>
          </a:ln>
        </p:spPr>
      </p:pic>
      <p:pic>
        <p:nvPicPr>
          <p:cNvPr id="165" name="Picture 11" descr="Picture 1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586999" y="1611206"/>
            <a:ext cx="64659812" cy="3232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Picture 13" descr="Picture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238855" y="1734688"/>
            <a:ext cx="2751571" cy="20784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Picture 5" descr="Picture 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56857" y="1513124"/>
            <a:ext cx="2096289" cy="2236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Content Placeholder 3" descr="Content Placeholder 3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569055" y="4044361"/>
            <a:ext cx="2607098" cy="26070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image3.png" descr="image3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896297" y="3754934"/>
            <a:ext cx="2906788" cy="29508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Picture 8" descr="Picture 8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072017" y="4275501"/>
            <a:ext cx="2516571" cy="21448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7"/>
          <p:cNvSpPr/>
          <p:nvPr/>
        </p:nvSpPr>
        <p:spPr>
          <a:xfrm>
            <a:off x="1354371" y="0"/>
            <a:ext cx="9483258" cy="6858000"/>
          </a:xfrm>
          <a:prstGeom prst="rect">
            <a:avLst/>
          </a:prstGeom>
          <a:solidFill>
            <a:srgbClr val="523A4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73" name="Picture 9" descr="Picture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Freeform: Shape 11"/>
          <p:cNvSpPr/>
          <p:nvPr/>
        </p:nvSpPr>
        <p:spPr>
          <a:xfrm>
            <a:off x="2144484" y="0"/>
            <a:ext cx="7837717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152" y="0"/>
                </a:moveTo>
                <a:lnTo>
                  <a:pt x="15448" y="0"/>
                </a:lnTo>
                <a:lnTo>
                  <a:pt x="15482" y="17"/>
                </a:lnTo>
                <a:cubicBezTo>
                  <a:pt x="19102" y="1949"/>
                  <a:pt x="21600" y="6051"/>
                  <a:pt x="21600" y="10800"/>
                </a:cubicBezTo>
                <a:cubicBezTo>
                  <a:pt x="21600" y="15549"/>
                  <a:pt x="19102" y="19651"/>
                  <a:pt x="15482" y="21583"/>
                </a:cubicBezTo>
                <a:lnTo>
                  <a:pt x="15448" y="21600"/>
                </a:lnTo>
                <a:lnTo>
                  <a:pt x="6152" y="21600"/>
                </a:lnTo>
                <a:lnTo>
                  <a:pt x="6118" y="21583"/>
                </a:lnTo>
                <a:cubicBezTo>
                  <a:pt x="2498" y="19651"/>
                  <a:pt x="0" y="15549"/>
                  <a:pt x="0" y="10800"/>
                </a:cubicBezTo>
                <a:cubicBezTo>
                  <a:pt x="0" y="6051"/>
                  <a:pt x="2498" y="1949"/>
                  <a:pt x="6118" y="17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BFC7D7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75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45966" y="688059"/>
            <a:ext cx="4234751" cy="54818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le 1"/>
          <p:cNvSpPr txBox="1"/>
          <p:nvPr>
            <p:ph type="ctrTitle"/>
          </p:nvPr>
        </p:nvSpPr>
        <p:spPr>
          <a:xfrm>
            <a:off x="6413110" y="640081"/>
            <a:ext cx="5138809" cy="3352473"/>
          </a:xfrm>
          <a:prstGeom prst="rect">
            <a:avLst/>
          </a:prstGeom>
        </p:spPr>
        <p:txBody>
          <a:bodyPr/>
          <a:lstStyle/>
          <a:p>
            <a:pPr defTabSz="539495">
              <a:defRPr sz="3303"/>
            </a:pPr>
            <a:r>
              <a:t>Positive and Negative  Self Talk.  </a:t>
            </a:r>
          </a:p>
          <a:p>
            <a:pPr defTabSz="539495">
              <a:defRPr sz="3303"/>
            </a:pPr>
            <a:r>
              <a:t> </a:t>
            </a:r>
          </a:p>
          <a:p>
            <a:pPr defTabSz="539495">
              <a:defRPr sz="3303"/>
            </a:pPr>
            <a:r>
              <a:t>replace:</a:t>
            </a:r>
          </a:p>
          <a:p>
            <a:pPr defTabSz="539495">
              <a:defRPr sz="3303"/>
            </a:pPr>
            <a:r>
              <a:t>I can’t</a:t>
            </a:r>
          </a:p>
          <a:p>
            <a:pPr defTabSz="539495">
              <a:defRPr sz="3303"/>
            </a:pPr>
            <a:r>
              <a:t>with:</a:t>
            </a:r>
          </a:p>
          <a:p>
            <a:pPr defTabSz="539495">
              <a:defRPr sz="3303"/>
            </a:pPr>
            <a:r>
              <a:t>I’m going try</a:t>
            </a:r>
          </a:p>
        </p:txBody>
      </p:sp>
      <p:sp>
        <p:nvSpPr>
          <p:cNvPr id="178" name="Subtitle 2"/>
          <p:cNvSpPr txBox="1"/>
          <p:nvPr>
            <p:ph type="subTitle" sz="quarter" idx="1"/>
          </p:nvPr>
        </p:nvSpPr>
        <p:spPr>
          <a:xfrm>
            <a:off x="6413110" y="4157147"/>
            <a:ext cx="5547541" cy="2060775"/>
          </a:xfrm>
          <a:prstGeom prst="rect">
            <a:avLst/>
          </a:prstGeom>
        </p:spPr>
        <p:txBody>
          <a:bodyPr/>
          <a:lstStyle/>
          <a:p>
            <a:pPr algn="l"/>
            <a:r>
              <a:t>Never give up and always give it a try!</a:t>
            </a:r>
          </a:p>
          <a:p>
            <a:pPr algn="l"/>
            <a:r>
              <a:t>Success comes in cans,  not in can’ts!</a:t>
            </a:r>
          </a:p>
        </p:txBody>
      </p:sp>
      <p:sp>
        <p:nvSpPr>
          <p:cNvPr id="179" name="Rectangle 42"/>
          <p:cNvSpPr/>
          <p:nvPr/>
        </p:nvSpPr>
        <p:spPr>
          <a:xfrm>
            <a:off x="-3" y="-1"/>
            <a:ext cx="6107586" cy="6861717"/>
          </a:xfrm>
          <a:prstGeom prst="rect">
            <a:avLst/>
          </a:prstGeom>
          <a:solidFill>
            <a:srgbClr val="37625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0" name="Rounded Rectangle 26"/>
          <p:cNvSpPr/>
          <p:nvPr/>
        </p:nvSpPr>
        <p:spPr>
          <a:xfrm>
            <a:off x="646745" y="640080"/>
            <a:ext cx="4809176" cy="557781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solidFill>
              <a:srgbClr val="C8CACA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81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0080" y="395968"/>
            <a:ext cx="4815840" cy="60576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Rectangle 7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315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4" name="Rectangle 72"/>
          <p:cNvSpPr/>
          <p:nvPr/>
        </p:nvSpPr>
        <p:spPr>
          <a:xfrm>
            <a:off x="231140" y="243840"/>
            <a:ext cx="11722101" cy="63779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185" name="Rectangle 74"/>
          <p:cNvSpPr/>
          <p:nvPr/>
        </p:nvSpPr>
        <p:spPr>
          <a:xfrm>
            <a:off x="6089377" y="246886"/>
            <a:ext cx="5861322" cy="6377940"/>
          </a:xfrm>
          <a:prstGeom prst="rect">
            <a:avLst/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6" name="Straight Connector 76"/>
          <p:cNvSpPr/>
          <p:nvPr/>
        </p:nvSpPr>
        <p:spPr>
          <a:xfrm>
            <a:off x="6736923" y="4768667"/>
            <a:ext cx="4215940" cy="1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187" name="Rectangle 78"/>
          <p:cNvSpPr/>
          <p:nvPr/>
        </p:nvSpPr>
        <p:spPr>
          <a:xfrm>
            <a:off x="228599" y="246888"/>
            <a:ext cx="11724642" cy="6377939"/>
          </a:xfrm>
          <a:prstGeom prst="rect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188" name="Title 1"/>
          <p:cNvSpPr txBox="1"/>
          <p:nvPr>
            <p:ph type="ctrTitle"/>
          </p:nvPr>
        </p:nvSpPr>
        <p:spPr>
          <a:xfrm>
            <a:off x="6736923" y="857674"/>
            <a:ext cx="4566231" cy="3847034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How To Look After Your Brain </a:t>
            </a:r>
          </a:p>
        </p:txBody>
      </p:sp>
      <p:sp>
        <p:nvSpPr>
          <p:cNvPr id="189" name="Subtitle 2"/>
          <p:cNvSpPr txBox="1"/>
          <p:nvPr>
            <p:ph type="subTitle" sz="quarter" idx="1"/>
          </p:nvPr>
        </p:nvSpPr>
        <p:spPr>
          <a:xfrm>
            <a:off x="6736923" y="4832627"/>
            <a:ext cx="4535851" cy="1165718"/>
          </a:xfrm>
          <a:prstGeom prst="rect">
            <a:avLst/>
          </a:prstGeom>
        </p:spPr>
        <p:txBody>
          <a:bodyPr/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https://youtu.be/12pbrkcfRDI</a:t>
            </a:r>
            <a:r>
              <a:t>  </a:t>
            </a:r>
          </a:p>
        </p:txBody>
      </p:sp>
      <p:pic>
        <p:nvPicPr>
          <p:cNvPr id="190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rcRect l="32058" t="0" r="17899" b="0"/>
          <a:stretch>
            <a:fillRect/>
          </a:stretch>
        </p:blipFill>
        <p:spPr>
          <a:xfrm>
            <a:off x="872063" y="857675"/>
            <a:ext cx="4593717" cy="51406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9"/>
          <p:cNvSpPr/>
          <p:nvPr/>
        </p:nvSpPr>
        <p:spPr>
          <a:xfrm>
            <a:off x="336884" y="321176"/>
            <a:ext cx="4332307" cy="6179554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>
            <a:solidFill>
              <a:srgbClr val="595959">
                <a:alpha val="80000"/>
              </a:srgbClr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3" name="Title 1"/>
          <p:cNvSpPr txBox="1"/>
          <p:nvPr>
            <p:ph type="ctrTitle"/>
          </p:nvPr>
        </p:nvSpPr>
        <p:spPr>
          <a:xfrm>
            <a:off x="674236" y="914400"/>
            <a:ext cx="3657601" cy="2887579"/>
          </a:xfrm>
          <a:prstGeom prst="rect">
            <a:avLst/>
          </a:prstGeom>
        </p:spPr>
        <p:txBody>
          <a:bodyPr/>
          <a:lstStyle/>
          <a:p>
            <a:pPr>
              <a:defRPr sz="37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HOW DO YOU LOOK AFTER YOUR BRAIN</a:t>
            </a:r>
            <a:br/>
          </a:p>
        </p:txBody>
      </p:sp>
      <p:sp>
        <p:nvSpPr>
          <p:cNvPr id="194" name="Subtitle 2"/>
          <p:cNvSpPr txBox="1"/>
          <p:nvPr>
            <p:ph type="subTitle" sz="quarter" idx="1"/>
          </p:nvPr>
        </p:nvSpPr>
        <p:spPr>
          <a:xfrm rot="10800000">
            <a:off x="-1431234" y="5457557"/>
            <a:ext cx="1124812" cy="5534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72000"/>
              </a:lnSpc>
              <a:defRPr sz="2000">
                <a:solidFill>
                  <a:srgbClr val="FFFFFF"/>
                </a:solidFill>
              </a:defRPr>
            </a:pPr>
          </a:p>
        </p:txBody>
      </p:sp>
      <p:sp>
        <p:nvSpPr>
          <p:cNvPr id="195" name="Straight Connector 11"/>
          <p:cNvSpPr/>
          <p:nvPr/>
        </p:nvSpPr>
        <p:spPr>
          <a:xfrm>
            <a:off x="1191126" y="3910267"/>
            <a:ext cx="2586791" cy="1"/>
          </a:xfrm>
          <a:prstGeom prst="line">
            <a:avLst/>
          </a:prstGeom>
          <a:ln w="22225">
            <a:solidFill>
              <a:srgbClr val="D9D9D9"/>
            </a:solidFill>
            <a:miter/>
          </a:ln>
        </p:spPr>
        <p:txBody>
          <a:bodyPr lIns="45719" rIns="45719"/>
          <a:lstStyle/>
          <a:p>
            <a:pPr/>
          </a:p>
        </p:txBody>
      </p:sp>
      <p:pic>
        <p:nvPicPr>
          <p:cNvPr id="196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53821" y="975392"/>
            <a:ext cx="6553546" cy="49151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9" name="Rectangle 13"/>
          <p:cNvSpPr/>
          <p:nvPr/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93E7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00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83220" y="207185"/>
            <a:ext cx="8591505" cy="64436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itle 1"/>
          <p:cNvSpPr txBox="1"/>
          <p:nvPr>
            <p:ph type="title"/>
          </p:nvPr>
        </p:nvSpPr>
        <p:spPr>
          <a:xfrm>
            <a:off x="6746627" y="1783958"/>
            <a:ext cx="4645251" cy="2889115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br/>
          </a:p>
        </p:txBody>
      </p:sp>
      <p:sp>
        <p:nvSpPr>
          <p:cNvPr id="203" name="Subtitle 2"/>
          <p:cNvSpPr txBox="1"/>
          <p:nvPr>
            <p:ph type="body" sz="quarter" idx="1"/>
          </p:nvPr>
        </p:nvSpPr>
        <p:spPr>
          <a:xfrm>
            <a:off x="6505326" y="1699591"/>
            <a:ext cx="4756261" cy="3458818"/>
          </a:xfrm>
          <a:prstGeom prst="rect">
            <a:avLst/>
          </a:prstGeom>
        </p:spPr>
        <p:txBody>
          <a:bodyPr/>
          <a:lstStyle>
            <a:lvl1pPr algn="l" defTabSz="740663">
              <a:spcBef>
                <a:spcPts val="800"/>
              </a:spcBef>
              <a:defRPr sz="2268"/>
            </a:lvl1pPr>
          </a:lstStyle>
          <a:p>
            <a:pPr/>
            <a:r>
              <a:t>Fun Facts about the Brain for Kids. The neurons in your brain make enough electricity to generate a low-watt light bulb. Your neurons are joined by tiny pathways or roads. When you do something a lot – like ride your bike – the pathways in your brain that send messages about bike riding are strengthened. This is sort of like a walking path that you walk on every day.</a:t>
            </a:r>
          </a:p>
        </p:txBody>
      </p:sp>
      <p:sp>
        <p:nvSpPr>
          <p:cNvPr id="204" name="Freeform: Shape 9"/>
          <p:cNvSpPr/>
          <p:nvPr/>
        </p:nvSpPr>
        <p:spPr>
          <a:xfrm flipH="1">
            <a:off x="0" y="0"/>
            <a:ext cx="6172783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42" y="0"/>
                </a:lnTo>
                <a:lnTo>
                  <a:pt x="123" y="841"/>
                </a:lnTo>
                <a:cubicBezTo>
                  <a:pt x="42" y="1562"/>
                  <a:pt x="0" y="2293"/>
                  <a:pt x="0" y="3033"/>
                </a:cubicBezTo>
                <a:cubicBezTo>
                  <a:pt x="0" y="10800"/>
                  <a:pt x="4591" y="17602"/>
                  <a:pt x="11464" y="21361"/>
                </a:cubicBezTo>
                <a:lnTo>
                  <a:pt x="11925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05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8232" t="0" r="3926" b="0"/>
          <a:stretch>
            <a:fillRect/>
          </a:stretch>
        </p:blipFill>
        <p:spPr>
          <a:xfrm>
            <a:off x="19" y="9"/>
            <a:ext cx="6024167" cy="6857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8737" y="21600"/>
                </a:lnTo>
                <a:lnTo>
                  <a:pt x="9143" y="21418"/>
                </a:lnTo>
                <a:cubicBezTo>
                  <a:pt x="16563" y="17877"/>
                  <a:pt x="21600" y="10971"/>
                  <a:pt x="21600" y="3032"/>
                </a:cubicBezTo>
                <a:cubicBezTo>
                  <a:pt x="21600" y="2311"/>
                  <a:pt x="21559" y="1598"/>
                  <a:pt x="21478" y="895"/>
                </a:cubicBezTo>
                <a:lnTo>
                  <a:pt x="21348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